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21"/>
  </p:notesMasterIdLst>
  <p:handoutMasterIdLst>
    <p:handoutMasterId r:id="rId22"/>
  </p:handoutMasterIdLst>
  <p:sldIdLst>
    <p:sldId id="462" r:id="rId9"/>
    <p:sldId id="614" r:id="rId10"/>
    <p:sldId id="765" r:id="rId11"/>
    <p:sldId id="762" r:id="rId12"/>
    <p:sldId id="752" r:id="rId13"/>
    <p:sldId id="763" r:id="rId14"/>
    <p:sldId id="760" r:id="rId15"/>
    <p:sldId id="753" r:id="rId16"/>
    <p:sldId id="766" r:id="rId17"/>
    <p:sldId id="758" r:id="rId18"/>
    <p:sldId id="764" r:id="rId19"/>
    <p:sldId id="754" r:id="rId20"/>
  </p:sldIdLst>
  <p:sldSz cx="12192000" cy="6858000"/>
  <p:notesSz cx="9775825" cy="6645275"/>
  <p:custDataLst>
    <p:tags r:id="rId23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CB3A09-BE9F-7548-B4FB-8CB5C5C74A98}" v="47" dt="2020-09-25T14:55:34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01"/>
  </p:normalViewPr>
  <p:slideViewPr>
    <p:cSldViewPr snapToGrid="0" snapToObjects="1">
      <p:cViewPr varScale="1">
        <p:scale>
          <a:sx n="80" d="100"/>
          <a:sy n="80" d="100"/>
        </p:scale>
        <p:origin x="72" y="907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5T14:57:20.933" v="514" actId="478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4T10:04:42.326" v="327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4T10:04:42.326" v="327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4T10:04:42.326" v="327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5T11:25:38.491" v="330" actId="478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4T09:25:31.119" v="262" actId="948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19.554" v="252" actId="2711"/>
          <ac:spMkLst>
            <pc:docMk/>
            <pc:sldMk cId="3329272137" sldId="614"/>
            <ac:spMk id="5" creationId="{00000000-0000-0000-0000-000000000000}"/>
          </ac:spMkLst>
        </pc:spChg>
        <pc:picChg chg="add del mod">
          <ac:chgData name="Waller, Michelle" userId="269c6baa-3bea-43e2-b302-c27845c1a42b" providerId="ADAL" clId="{D2CB3A09-BE9F-7548-B4FB-8CB5C5C74A98}" dt="2020-09-25T11:25:38.491" v="330" actId="478"/>
          <ac:picMkLst>
            <pc:docMk/>
            <pc:sldMk cId="3329272137" sldId="614"/>
            <ac:picMk id="4" creationId="{58C6B39E-2703-D645-BAEC-4CD26538E87A}"/>
          </ac:picMkLst>
        </pc:pic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4T09:25:49.124" v="263" actId="948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4T09:25:49.124" v="263" actId="948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26.944" v="253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5T14:57:20.933" v="514" actId="478"/>
        <pc:sldMkLst>
          <pc:docMk/>
          <pc:sldMk cId="2660385598" sldId="753"/>
        </pc:sldMkLst>
        <pc:spChg chg="del mod">
          <ac:chgData name="Waller, Michelle" userId="269c6baa-3bea-43e2-b302-c27845c1a42b" providerId="ADAL" clId="{D2CB3A09-BE9F-7548-B4FB-8CB5C5C74A98}" dt="2020-09-25T14:57:20.933" v="514" actId="478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47.439" v="256" actId="2711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4T09:26:37.380" v="265" actId="948"/>
          <ac:spMkLst>
            <pc:docMk/>
            <pc:sldMk cId="2660385598" sldId="753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D2CB3A09-BE9F-7548-B4FB-8CB5C5C74A98}" dt="2020-09-25T14:57:18.048" v="513" actId="478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4T09:30:30.409" v="326" actId="20577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4T09:30:30.409" v="326" actId="20577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7:10.513" v="259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4T09:29:50.645" v="321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54.435" v="257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4T09:29:50.645" v="321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delSp modSp mod modClrScheme chgLayout">
        <pc:chgData name="Waller, Michelle" userId="269c6baa-3bea-43e2-b302-c27845c1a42b" providerId="ADAL" clId="{D2CB3A09-BE9F-7548-B4FB-8CB5C5C74A98}" dt="2020-09-25T12:49:18.956" v="429" actId="103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5T12:46:48.429" v="396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42.546" v="255" actId="2711"/>
          <ac:spMkLst>
            <pc:docMk/>
            <pc:sldMk cId="3973869705" sldId="760"/>
            <ac:spMk id="5" creationId="{00000000-0000-0000-0000-000000000000}"/>
          </ac:spMkLst>
        </pc:spChg>
        <pc:spChg chg="add del mod">
          <ac:chgData name="Waller, Michelle" userId="269c6baa-3bea-43e2-b302-c27845c1a42b" providerId="ADAL" clId="{D2CB3A09-BE9F-7548-B4FB-8CB5C5C74A98}" dt="2020-09-25T12:47:56.309" v="411" actId="478"/>
          <ac:spMkLst>
            <pc:docMk/>
            <pc:sldMk cId="3973869705" sldId="760"/>
            <ac:spMk id="7" creationId="{C3289A16-E6E5-8942-A0AF-A311F3EBCDE2}"/>
          </ac:spMkLst>
        </pc:spChg>
        <pc:picChg chg="add del mod">
          <ac:chgData name="Waller, Michelle" userId="269c6baa-3bea-43e2-b302-c27845c1a42b" providerId="ADAL" clId="{D2CB3A09-BE9F-7548-B4FB-8CB5C5C74A98}" dt="2020-09-25T12:46:39.797" v="392" actId="478"/>
          <ac:picMkLst>
            <pc:docMk/>
            <pc:sldMk cId="3973869705" sldId="760"/>
            <ac:picMk id="4" creationId="{63041E0B-1BF9-8648-B814-94DA1222CB5B}"/>
          </ac:picMkLst>
        </pc:picChg>
        <pc:picChg chg="add mod">
          <ac:chgData name="Waller, Michelle" userId="269c6baa-3bea-43e2-b302-c27845c1a42b" providerId="ADAL" clId="{D2CB3A09-BE9F-7548-B4FB-8CB5C5C74A98}" dt="2020-09-25T12:49:18.956" v="429" actId="1036"/>
          <ac:picMkLst>
            <pc:docMk/>
            <pc:sldMk cId="3973869705" sldId="760"/>
            <ac:picMk id="6" creationId="{2A5DDEF8-58EC-1745-B31B-0C83E1F4B597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5T14:20:09.724" v="460" actId="1482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5T14:18:11.328" v="459" actId="20577"/>
          <ac:spMkLst>
            <pc:docMk/>
            <pc:sldMk cId="1221032343" sldId="762"/>
            <ac:spMk id="5" creationId="{197A95BA-358C-D84E-99A6-B3A44419E624}"/>
          </ac:spMkLst>
        </pc:spChg>
        <pc:spChg chg="add del mod">
          <ac:chgData name="Waller, Michelle" userId="269c6baa-3bea-43e2-b302-c27845c1a42b" providerId="ADAL" clId="{D2CB3A09-BE9F-7548-B4FB-8CB5C5C74A98}" dt="2020-09-25T14:18:05.704" v="456" actId="478"/>
          <ac:spMkLst>
            <pc:docMk/>
            <pc:sldMk cId="1221032343" sldId="762"/>
            <ac:spMk id="8" creationId="{37142B4F-FF27-AE4F-922F-5B47F8A0C6D0}"/>
          </ac:spMkLst>
        </pc:spChg>
        <pc:picChg chg="add del mod">
          <ac:chgData name="Waller, Michelle" userId="269c6baa-3bea-43e2-b302-c27845c1a42b" providerId="ADAL" clId="{D2CB3A09-BE9F-7548-B4FB-8CB5C5C74A98}" dt="2020-09-25T14:16:55.049" v="430" actId="478"/>
          <ac:picMkLst>
            <pc:docMk/>
            <pc:sldMk cId="1221032343" sldId="762"/>
            <ac:picMk id="6" creationId="{C1FFEE42-ED53-254C-BCC1-F23795E18768}"/>
          </ac:picMkLst>
        </pc:picChg>
        <pc:picChg chg="add mod">
          <ac:chgData name="Waller, Michelle" userId="269c6baa-3bea-43e2-b302-c27845c1a42b" providerId="ADAL" clId="{D2CB3A09-BE9F-7548-B4FB-8CB5C5C74A98}" dt="2020-09-25T14:20:09.724" v="460" actId="14826"/>
          <ac:picMkLst>
            <pc:docMk/>
            <pc:sldMk cId="1221032343" sldId="762"/>
            <ac:picMk id="7" creationId="{B8100B26-C9EE-B442-A0A0-6EBD48D841E1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4T09:26:07.421" v="264" actId="948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4T09:26:07.421" v="264" actId="948"/>
          <ac:spMkLst>
            <pc:docMk/>
            <pc:sldMk cId="4112829610" sldId="763"/>
            <ac:spMk id="2" creationId="{00000000-0000-0000-0000-000000000000}"/>
          </ac:spMkLst>
        </pc:spChg>
        <pc:spChg chg="mod">
          <ac:chgData name="Waller, Michelle" userId="269c6baa-3bea-43e2-b302-c27845c1a42b" providerId="ADAL" clId="{D2CB3A09-BE9F-7548-B4FB-8CB5C5C74A98}" dt="2020-09-23T15:36:35.723" v="254" actId="2711"/>
          <ac:spMkLst>
            <pc:docMk/>
            <pc:sldMk cId="4112829610" sldId="763"/>
            <ac:spMk id="5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4T09:30:11.344" v="323" actId="20577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5:37:03.712" v="258" actId="2711"/>
          <ac:spMkLst>
            <pc:docMk/>
            <pc:sldMk cId="2457245478" sldId="764"/>
            <ac:spMk id="8" creationId="{AAF02E37-03DE-714A-B93D-34F9AE64C22B}"/>
          </ac:spMkLst>
        </pc:spChg>
        <pc:spChg chg="mod">
          <ac:chgData name="Waller, Michelle" userId="269c6baa-3bea-43e2-b302-c27845c1a42b" providerId="ADAL" clId="{D2CB3A09-BE9F-7548-B4FB-8CB5C5C74A98}" dt="2020-09-24T09:30:11.344" v="323" actId="20577"/>
          <ac:spMkLst>
            <pc:docMk/>
            <pc:sldMk cId="2457245478" sldId="764"/>
            <ac:spMk id="9" creationId="{28BFD558-7C1A-3A4A-8CE5-9F2C19E807EE}"/>
          </ac:spMkLst>
        </pc:spChg>
      </pc:sldChg>
      <pc:sldChg chg="addSp delSp modSp add mod">
        <pc:chgData name="Waller, Michelle" userId="269c6baa-3bea-43e2-b302-c27845c1a42b" providerId="ADAL" clId="{D2CB3A09-BE9F-7548-B4FB-8CB5C5C74A98}" dt="2020-09-25T11:37:50.520" v="386" actId="478"/>
        <pc:sldMkLst>
          <pc:docMk/>
          <pc:sldMk cId="3856064359" sldId="765"/>
        </pc:sldMkLst>
        <pc:spChg chg="mod">
          <ac:chgData name="Waller, Michelle" userId="269c6baa-3bea-43e2-b302-c27845c1a42b" providerId="ADAL" clId="{D2CB3A09-BE9F-7548-B4FB-8CB5C5C74A98}" dt="2020-09-25T11:26:46.936" v="347" actId="20577"/>
          <ac:spMkLst>
            <pc:docMk/>
            <pc:sldMk cId="3856064359" sldId="765"/>
            <ac:spMk id="2" creationId="{00000000-0000-0000-0000-000000000000}"/>
          </ac:spMkLst>
        </pc:spChg>
        <pc:spChg chg="add del mod">
          <ac:chgData name="Waller, Michelle" userId="269c6baa-3bea-43e2-b302-c27845c1a42b" providerId="ADAL" clId="{D2CB3A09-BE9F-7548-B4FB-8CB5C5C74A98}" dt="2020-09-25T11:37:50.520" v="386" actId="478"/>
          <ac:spMkLst>
            <pc:docMk/>
            <pc:sldMk cId="3856064359" sldId="765"/>
            <ac:spMk id="12" creationId="{95BE47DF-98B7-CA49-87F6-DEA62681FA37}"/>
          </ac:spMkLst>
        </pc:spChg>
        <pc:picChg chg="add del mod">
          <ac:chgData name="Waller, Michelle" userId="269c6baa-3bea-43e2-b302-c27845c1a42b" providerId="ADAL" clId="{D2CB3A09-BE9F-7548-B4FB-8CB5C5C74A98}" dt="2020-09-25T11:26:41.525" v="345" actId="931"/>
          <ac:picMkLst>
            <pc:docMk/>
            <pc:sldMk cId="3856064359" sldId="765"/>
            <ac:picMk id="4" creationId="{EC010509-FA2E-844C-8D17-FA08589AEE46}"/>
          </ac:picMkLst>
        </pc:picChg>
        <pc:picChg chg="add del mod">
          <ac:chgData name="Waller, Michelle" userId="269c6baa-3bea-43e2-b302-c27845c1a42b" providerId="ADAL" clId="{D2CB3A09-BE9F-7548-B4FB-8CB5C5C74A98}" dt="2020-09-25T11:34:57.083" v="355" actId="478"/>
          <ac:picMkLst>
            <pc:docMk/>
            <pc:sldMk cId="3856064359" sldId="765"/>
            <ac:picMk id="7" creationId="{70B84AC4-AAEF-9E4C-9EBE-93CC1A0F9AAA}"/>
          </ac:picMkLst>
        </pc:picChg>
        <pc:picChg chg="add del mod">
          <ac:chgData name="Waller, Michelle" userId="269c6baa-3bea-43e2-b302-c27845c1a42b" providerId="ADAL" clId="{D2CB3A09-BE9F-7548-B4FB-8CB5C5C74A98}" dt="2020-09-25T11:35:23.792" v="363" actId="478"/>
          <ac:picMkLst>
            <pc:docMk/>
            <pc:sldMk cId="3856064359" sldId="765"/>
            <ac:picMk id="9" creationId="{AFD40DB9-0024-9740-9311-BB0EF3898EB3}"/>
          </ac:picMkLst>
        </pc:picChg>
        <pc:picChg chg="add mod">
          <ac:chgData name="Waller, Michelle" userId="269c6baa-3bea-43e2-b302-c27845c1a42b" providerId="ADAL" clId="{D2CB3A09-BE9F-7548-B4FB-8CB5C5C74A98}" dt="2020-09-25T11:37:39.989" v="383" actId="1035"/>
          <ac:picMkLst>
            <pc:docMk/>
            <pc:sldMk cId="3856064359" sldId="765"/>
            <ac:picMk id="11" creationId="{B45C3E73-AA9F-FD4B-9D8F-526419273006}"/>
          </ac:picMkLst>
        </pc:picChg>
      </pc:sldChg>
      <pc:sldChg chg="addSp delSp modSp add mod">
        <pc:chgData name="Waller, Michelle" userId="269c6baa-3bea-43e2-b302-c27845c1a42b" providerId="ADAL" clId="{D2CB3A09-BE9F-7548-B4FB-8CB5C5C74A98}" dt="2020-09-25T14:57:11.251" v="512" actId="478"/>
        <pc:sldMkLst>
          <pc:docMk/>
          <pc:sldMk cId="1936248186" sldId="766"/>
        </pc:sldMkLst>
        <pc:spChg chg="del mod">
          <ac:chgData name="Waller, Michelle" userId="269c6baa-3bea-43e2-b302-c27845c1a42b" providerId="ADAL" clId="{D2CB3A09-BE9F-7548-B4FB-8CB5C5C74A98}" dt="2020-09-25T14:54:49.580" v="464" actId="478"/>
          <ac:spMkLst>
            <pc:docMk/>
            <pc:sldMk cId="1936248186" sldId="766"/>
            <ac:spMk id="2" creationId="{95A0AEC5-397B-E446-A3AD-1862F25860B9}"/>
          </ac:spMkLst>
        </pc:spChg>
        <pc:spChg chg="mod">
          <ac:chgData name="Waller, Michelle" userId="269c6baa-3bea-43e2-b302-c27845c1a42b" providerId="ADAL" clId="{D2CB3A09-BE9F-7548-B4FB-8CB5C5C74A98}" dt="2020-09-25T14:55:21.531" v="472" actId="20577"/>
          <ac:spMkLst>
            <pc:docMk/>
            <pc:sldMk cId="1936248186" sldId="766"/>
            <ac:spMk id="9" creationId="{28BFD558-7C1A-3A4A-8CE5-9F2C19E807EE}"/>
          </ac:spMkLst>
        </pc:spChg>
        <pc:spChg chg="add del mod">
          <ac:chgData name="Waller, Michelle" userId="269c6baa-3bea-43e2-b302-c27845c1a42b" providerId="ADAL" clId="{D2CB3A09-BE9F-7548-B4FB-8CB5C5C74A98}" dt="2020-09-25T14:56:35.499" v="499" actId="478"/>
          <ac:spMkLst>
            <pc:docMk/>
            <pc:sldMk cId="1936248186" sldId="766"/>
            <ac:spMk id="11" creationId="{9759E6B7-863D-7346-B93B-9EE94878CE9D}"/>
          </ac:spMkLst>
        </pc:spChg>
        <pc:spChg chg="add del mod">
          <ac:chgData name="Waller, Michelle" userId="269c6baa-3bea-43e2-b302-c27845c1a42b" providerId="ADAL" clId="{D2CB3A09-BE9F-7548-B4FB-8CB5C5C74A98}" dt="2020-09-25T14:57:11.251" v="512" actId="478"/>
          <ac:spMkLst>
            <pc:docMk/>
            <pc:sldMk cId="1936248186" sldId="766"/>
            <ac:spMk id="12" creationId="{5DE7CB4F-9F0F-8747-8A2B-0AB8A562C1FA}"/>
          </ac:spMkLst>
        </pc:spChg>
        <pc:picChg chg="add del mod">
          <ac:chgData name="Waller, Michelle" userId="269c6baa-3bea-43e2-b302-c27845c1a42b" providerId="ADAL" clId="{D2CB3A09-BE9F-7548-B4FB-8CB5C5C74A98}" dt="2020-09-25T14:55:13.417" v="471" actId="478"/>
          <ac:picMkLst>
            <pc:docMk/>
            <pc:sldMk cId="1936248186" sldId="766"/>
            <ac:picMk id="5" creationId="{3BAFC43B-261C-EE40-81F7-7BAFABBC1B79}"/>
          </ac:picMkLst>
        </pc:picChg>
        <pc:picChg chg="del">
          <ac:chgData name="Waller, Michelle" userId="269c6baa-3bea-43e2-b302-c27845c1a42b" providerId="ADAL" clId="{D2CB3A09-BE9F-7548-B4FB-8CB5C5C74A98}" dt="2020-09-25T14:54:47.499" v="462" actId="478"/>
          <ac:picMkLst>
            <pc:docMk/>
            <pc:sldMk cId="1936248186" sldId="766"/>
            <ac:picMk id="7" creationId="{0F5D2F07-8308-0A49-8D06-E00323D282A6}"/>
          </ac:picMkLst>
        </pc:picChg>
        <pc:picChg chg="add mod">
          <ac:chgData name="Waller, Michelle" userId="269c6baa-3bea-43e2-b302-c27845c1a42b" providerId="ADAL" clId="{D2CB3A09-BE9F-7548-B4FB-8CB5C5C74A98}" dt="2020-09-25T14:57:06.662" v="509" actId="1035"/>
          <ac:picMkLst>
            <pc:docMk/>
            <pc:sldMk cId="1936248186" sldId="766"/>
            <ac:picMk id="10" creationId="{80E8D05F-E756-C04D-8A42-8B44738C4E1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27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8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22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7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Continuous Integration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Scaling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Automating frees up time for developers to do other things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Allows for scaling up the development team, </a:t>
            </a:r>
            <a:br>
              <a:rPr lang="en-GB" dirty="0"/>
            </a:br>
            <a:r>
              <a:rPr lang="en-GB" dirty="0"/>
              <a:t>code generation, code integration</a:t>
            </a:r>
          </a:p>
          <a:p>
            <a:pPr marL="882650" lvl="1" indent="-285750">
              <a:spcAft>
                <a:spcPts val="0"/>
              </a:spcAft>
            </a:pPr>
            <a:endParaRPr lang="en-GB" b="1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 err="1"/>
              <a:t>Feeback</a:t>
            </a:r>
            <a:r>
              <a:rPr lang="en-GB" sz="2000" b="1" dirty="0"/>
              <a:t> Loop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Gradual feature updates allow for more opportunities for business feedback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More client/customer feedback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Rapid bug fixes</a:t>
            </a:r>
          </a:p>
          <a:p>
            <a:pPr marL="882650" lvl="1" indent="-285750">
              <a:spcAft>
                <a:spcPts val="0"/>
              </a:spcAft>
              <a:buSzPts val="1400"/>
            </a:pPr>
            <a:endParaRPr lang="en-GB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Benefits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Communication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Trackable changes enhances communication between teams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Team members avoid stepping on each other’s toes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Aids transparency of work across the organisation</a:t>
            </a:r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Benefits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24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Challenges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Installation and adoption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Likely to be a long and involved process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Potential to waste time, effort, and money should </a:t>
            </a:r>
            <a:br>
              <a:rPr lang="en-GB" dirty="0"/>
            </a:br>
            <a:r>
              <a:rPr lang="en-GB" dirty="0"/>
              <a:t>it be approached without enough planning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Learning curve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Pipelines make use of many different and </a:t>
            </a:r>
            <a:br>
              <a:rPr lang="en-GB" dirty="0"/>
            </a:br>
            <a:r>
              <a:rPr lang="en-GB" dirty="0"/>
              <a:t>relatively new technologies that teams may not have any prior experience with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New workflow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Some teams may find their old responsibilities obsolete and have to readjust their set of responsibilities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15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Automated integration of code from many contributors into a single software project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 developers to integrate newly-generated code easily and frequently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indent="-285750"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Achieved through the use of automated testing tools to check the accuracy of code before full integration</a:t>
            </a:r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Integration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Integration</a:t>
            </a:r>
            <a:endParaRPr lang="en-GB" dirty="0">
              <a:latin typeface="+mj-lt"/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B45C3E73-AA9F-FD4B-9D8F-52641927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7" y="2064538"/>
            <a:ext cx="6525235" cy="28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57505-F745-6C40-8EBC-0251B283F7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/>
              <a:t>CI pipeline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706CF-C7BB-8B42-AC16-752380B49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A95BA-358C-D84E-99A6-B3A44419E62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00B26-C9EE-B442-A0A0-6EBD48D8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9707" y="1453713"/>
            <a:ext cx="8517299" cy="481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3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Pipeline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0"/>
              </a:spcAft>
            </a:pPr>
            <a:r>
              <a:rPr lang="en-GB" dirty="0"/>
              <a:t>A CI pipeline should:</a:t>
            </a:r>
          </a:p>
          <a:p>
            <a:pPr lvl="0">
              <a:spcAft>
                <a:spcPts val="0"/>
              </a:spcAft>
            </a:pPr>
            <a:endParaRPr lang="en-GB" sz="600" dirty="0"/>
          </a:p>
          <a:p>
            <a:pPr lvl="0">
              <a:spcAft>
                <a:spcPts val="0"/>
              </a:spcAft>
            </a:pPr>
            <a:endParaRPr lang="en-GB" sz="600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Maintain a single source code repository for a project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Have a "master" branch that should always be ready to deploy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Keep all team members informed of every update to </a:t>
            </a:r>
            <a:b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source code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build processes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testing of new builds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 developers of test failures with detailed logs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Encourage smaller, frequent deployments of code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3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Pipeline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dirty="0"/>
              <a:t>CI leverages many software tools to handle the automated building, testing, and deployment processes. </a:t>
            </a:r>
          </a:p>
          <a:p>
            <a:endParaRPr lang="en" dirty="0"/>
          </a:p>
          <a:p>
            <a:r>
              <a:rPr lang="en-GB" dirty="0"/>
              <a:t>The main steps in the CI pipeline include:</a:t>
            </a:r>
          </a:p>
          <a:p>
            <a:endParaRPr lang="en-GB" sz="600" dirty="0"/>
          </a:p>
          <a:p>
            <a:pPr marL="399600" indent="-342900">
              <a:buSzPct val="100000"/>
              <a:buFont typeface="+mj-lt"/>
              <a:buAutoNum type="arabicPeriod"/>
            </a:pPr>
            <a:r>
              <a:rPr lang="en-GB" dirty="0"/>
              <a:t>Code generation</a:t>
            </a:r>
          </a:p>
          <a:p>
            <a:pPr marL="399600" indent="-342900">
              <a:buSzPct val="100000"/>
              <a:buFont typeface="+mj-lt"/>
              <a:buAutoNum type="arabicPeriod"/>
            </a:pPr>
            <a:r>
              <a:rPr lang="en-GB" dirty="0"/>
              <a:t>Code repository</a:t>
            </a:r>
          </a:p>
          <a:p>
            <a:pPr marL="399600" indent="-342900">
              <a:buSzPct val="100000"/>
              <a:buFont typeface="+mj-lt"/>
              <a:buAutoNum type="arabicPeriod"/>
            </a:pPr>
            <a:r>
              <a:rPr lang="en-GB" dirty="0"/>
              <a:t>Building and testing</a:t>
            </a: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82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Designed to track changes to code over time as contributors add new features to the application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Allows for cohesive collaboration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Ability to easily revert an application to a previous, stable state if new code breaks something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Version Control System</a:t>
            </a:r>
            <a:endParaRPr lang="en-GB" dirty="0">
              <a:latin typeface="+mj-lt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DDEF8-58EC-1745-B31B-0C83E1F4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08" y="3571877"/>
            <a:ext cx="4867183" cy="2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6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Server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indent="-285750"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Handles all the automated building, testing, and deployment of code as it is pushed to the VCS</a:t>
            </a:r>
          </a:p>
          <a:p>
            <a:pPr marL="399600" indent="-285750"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If a test or build fails, integration is halted and the developer is informed of where the code failed along with detailed reports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8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Server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0E8D05F-E756-C04D-8A42-8B44738C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18" y="1164245"/>
            <a:ext cx="6534290" cy="39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81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10313AF1-1249-42A1-BED8-192C4AE055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99c24da3-94a5-4c5d-be3c-c97cd1e271f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caf9bccc-7e98-4f75-a030-30cf888d3a34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448C177D-8930-4CE7-B892-EC306B91C3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293</TotalTime>
  <Words>383</Words>
  <Application>Microsoft Office PowerPoint</Application>
  <PresentationFormat>Widescreen</PresentationFormat>
  <Paragraphs>94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Continuous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2</cp:revision>
  <cp:lastPrinted>2019-07-03T09:46:41Z</cp:lastPrinted>
  <dcterms:created xsi:type="dcterms:W3CDTF">2019-09-05T08:17:12Z</dcterms:created>
  <dcterms:modified xsi:type="dcterms:W3CDTF">2020-12-07T07:16:50Z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